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0" r:id="rId1"/>
    <p:sldMasterId id="2147483745" r:id="rId2"/>
    <p:sldMasterId id="2147483746" r:id="rId3"/>
  </p:sldMasterIdLst>
  <p:notesMasterIdLst>
    <p:notesMasterId r:id="rId6"/>
  </p:notesMasterIdLst>
  <p:sldIdLst>
    <p:sldId id="262" r:id="rId4"/>
    <p:sldId id="265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nter" panose="020B0604020202020204" charset="0"/>
      <p:regular r:id="rId11"/>
      <p:bold r:id="rId12"/>
    </p:embeddedFont>
    <p:embeddedFont>
      <p:font typeface="Inter Light" panose="020B0604020202020204" charset="0"/>
      <p:regular r:id="rId13"/>
      <p:bold r:id="rId14"/>
    </p:embeddedFont>
    <p:embeddedFont>
      <p:font typeface="Lora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3912">
          <p15:clr>
            <a:srgbClr val="A4A3A4"/>
          </p15:clr>
        </p15:guide>
        <p15:guide id="3" pos="3768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B1FC11-B8F2-4029-8D59-9084793B4CCC}">
  <a:tblStyle styleId="{C0B1FC11-B8F2-4029-8D59-9084793B4C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1482" autoAdjust="0"/>
  </p:normalViewPr>
  <p:slideViewPr>
    <p:cSldViewPr snapToGrid="0">
      <p:cViewPr varScale="1">
        <p:scale>
          <a:sx n="59" d="100"/>
          <a:sy n="59" d="100"/>
        </p:scale>
        <p:origin x="1092" y="78"/>
      </p:cViewPr>
      <p:guideLst>
        <p:guide pos="3840"/>
        <p:guide pos="3912"/>
        <p:guide pos="376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653e0453d4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4" name="Google Shape;434;g1653e0453d4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653e0453d4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653e0453d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>
            <a:spLocks noGrp="1"/>
          </p:cNvSpPr>
          <p:nvPr>
            <p:ph type="pic" idx="2"/>
          </p:nvPr>
        </p:nvSpPr>
        <p:spPr>
          <a:xfrm>
            <a:off x="0" y="2"/>
            <a:ext cx="11358554" cy="3597983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9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0" y="3788230"/>
            <a:ext cx="10728324" cy="3069771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 10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14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>
            <a:spLocks noGrp="1"/>
          </p:cNvSpPr>
          <p:nvPr>
            <p:ph type="pic" idx="2"/>
          </p:nvPr>
        </p:nvSpPr>
        <p:spPr>
          <a:xfrm>
            <a:off x="7153276" y="2"/>
            <a:ext cx="5038725" cy="5615211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8" name="Google Shape;318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9" name="Google Shape;31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26" name="Google Shape;326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7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8"/>
          <p:cNvSpPr>
            <a:spLocks noGrp="1"/>
          </p:cNvSpPr>
          <p:nvPr>
            <p:ph type="pic" idx="2"/>
          </p:nvPr>
        </p:nvSpPr>
        <p:spPr>
          <a:xfrm>
            <a:off x="0" y="0"/>
            <a:ext cx="40509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1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0"/>
          <p:cNvSpPr>
            <a:spLocks noGrp="1"/>
          </p:cNvSpPr>
          <p:nvPr>
            <p:ph type="pic" idx="2"/>
          </p:nvPr>
        </p:nvSpPr>
        <p:spPr>
          <a:xfrm>
            <a:off x="9257121" y="0"/>
            <a:ext cx="29349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1"/>
          <p:cNvSpPr>
            <a:spLocks noGrp="1"/>
          </p:cNvSpPr>
          <p:nvPr>
            <p:ph type="pic" idx="2"/>
          </p:nvPr>
        </p:nvSpPr>
        <p:spPr>
          <a:xfrm>
            <a:off x="5705475" y="1"/>
            <a:ext cx="6486300" cy="412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3"/>
          <p:cNvSpPr>
            <a:spLocks noGrp="1"/>
          </p:cNvSpPr>
          <p:nvPr>
            <p:ph type="pic" idx="2"/>
          </p:nvPr>
        </p:nvSpPr>
        <p:spPr>
          <a:xfrm>
            <a:off x="0" y="4953303"/>
            <a:ext cx="12192000" cy="190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4"/>
          <p:cNvSpPr>
            <a:spLocks noGrp="1"/>
          </p:cNvSpPr>
          <p:nvPr>
            <p:ph type="pic" idx="2"/>
          </p:nvPr>
        </p:nvSpPr>
        <p:spPr>
          <a:xfrm>
            <a:off x="3562844" y="728663"/>
            <a:ext cx="8629200" cy="36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3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>
            <a:spLocks noGrp="1"/>
          </p:cNvSpPr>
          <p:nvPr>
            <p:ph type="pic" idx="2"/>
          </p:nvPr>
        </p:nvSpPr>
        <p:spPr>
          <a:xfrm>
            <a:off x="0" y="2"/>
            <a:ext cx="2768600" cy="6857999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5"/>
          <p:cNvSpPr>
            <a:spLocks noGrp="1"/>
          </p:cNvSpPr>
          <p:nvPr>
            <p:ph type="pic" idx="2"/>
          </p:nvPr>
        </p:nvSpPr>
        <p:spPr>
          <a:xfrm>
            <a:off x="2007381" y="1"/>
            <a:ext cx="10184700" cy="289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6"/>
          <p:cNvSpPr>
            <a:spLocks noGrp="1"/>
          </p:cNvSpPr>
          <p:nvPr>
            <p:ph type="pic" idx="2"/>
          </p:nvPr>
        </p:nvSpPr>
        <p:spPr>
          <a:xfrm>
            <a:off x="9870724" y="0"/>
            <a:ext cx="2321700" cy="612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87"/>
          <p:cNvSpPr>
            <a:spLocks noGrp="1"/>
          </p:cNvSpPr>
          <p:nvPr>
            <p:ph type="pic" idx="2"/>
          </p:nvPr>
        </p:nvSpPr>
        <p:spPr>
          <a:xfrm>
            <a:off x="3893887" y="-1"/>
            <a:ext cx="8298000" cy="328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8"/>
          <p:cNvSpPr>
            <a:spLocks noGrp="1"/>
          </p:cNvSpPr>
          <p:nvPr>
            <p:ph type="pic" idx="2"/>
          </p:nvPr>
        </p:nvSpPr>
        <p:spPr>
          <a:xfrm>
            <a:off x="6363795" y="3746499"/>
            <a:ext cx="5828100" cy="254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9"/>
          <p:cNvSpPr>
            <a:spLocks noGrp="1"/>
          </p:cNvSpPr>
          <p:nvPr>
            <p:ph type="pic" idx="2"/>
          </p:nvPr>
        </p:nvSpPr>
        <p:spPr>
          <a:xfrm>
            <a:off x="3384000" y="838200"/>
            <a:ext cx="4195200" cy="518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0"/>
          <p:cNvSpPr>
            <a:spLocks noGrp="1"/>
          </p:cNvSpPr>
          <p:nvPr>
            <p:ph type="pic" idx="2"/>
          </p:nvPr>
        </p:nvSpPr>
        <p:spPr>
          <a:xfrm>
            <a:off x="731837" y="1041396"/>
            <a:ext cx="2058900" cy="484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1"/>
          <p:cNvSpPr>
            <a:spLocks noGrp="1"/>
          </p:cNvSpPr>
          <p:nvPr>
            <p:ph type="pic" idx="2"/>
          </p:nvPr>
        </p:nvSpPr>
        <p:spPr>
          <a:xfrm>
            <a:off x="-1" y="0"/>
            <a:ext cx="2315700" cy="562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2"/>
          <p:cNvSpPr>
            <a:spLocks noGrp="1"/>
          </p:cNvSpPr>
          <p:nvPr>
            <p:ph type="pic" idx="2"/>
          </p:nvPr>
        </p:nvSpPr>
        <p:spPr>
          <a:xfrm>
            <a:off x="0" y="1"/>
            <a:ext cx="6750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 10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13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14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5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4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>
            <a:spLocks noGrp="1"/>
          </p:cNvSpPr>
          <p:nvPr>
            <p:ph type="pic" idx="2"/>
          </p:nvPr>
        </p:nvSpPr>
        <p:spPr>
          <a:xfrm>
            <a:off x="731837" y="3074093"/>
            <a:ext cx="2458399" cy="3055245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  <p:sp>
        <p:nvSpPr>
          <p:cNvPr id="16" name="Google Shape;16;p6"/>
          <p:cNvSpPr>
            <a:spLocks noGrp="1"/>
          </p:cNvSpPr>
          <p:nvPr>
            <p:ph type="pic" idx="3"/>
          </p:nvPr>
        </p:nvSpPr>
        <p:spPr>
          <a:xfrm>
            <a:off x="3187590" y="3074093"/>
            <a:ext cx="2458399" cy="3055245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  <p:sp>
        <p:nvSpPr>
          <p:cNvPr id="17" name="Google Shape;17;p6"/>
          <p:cNvSpPr>
            <a:spLocks noGrp="1"/>
          </p:cNvSpPr>
          <p:nvPr>
            <p:ph type="pic" idx="4"/>
          </p:nvPr>
        </p:nvSpPr>
        <p:spPr>
          <a:xfrm>
            <a:off x="5643342" y="3074093"/>
            <a:ext cx="2458399" cy="3055245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5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>
            <a:spLocks noGrp="1"/>
          </p:cNvSpPr>
          <p:nvPr>
            <p:ph type="pic" idx="2"/>
          </p:nvPr>
        </p:nvSpPr>
        <p:spPr>
          <a:xfrm>
            <a:off x="731838" y="2070100"/>
            <a:ext cx="5051742" cy="4059238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6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972458" y="728663"/>
            <a:ext cx="5123543" cy="5400676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7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>
            <a:spLocks noGrp="1"/>
          </p:cNvSpPr>
          <p:nvPr>
            <p:ph type="pic" idx="2"/>
          </p:nvPr>
        </p:nvSpPr>
        <p:spPr>
          <a:xfrm>
            <a:off x="1" y="2"/>
            <a:ext cx="3352799" cy="6857999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8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>
            <a:spLocks noGrp="1"/>
          </p:cNvSpPr>
          <p:nvPr>
            <p:ph type="pic" idx="2"/>
          </p:nvPr>
        </p:nvSpPr>
        <p:spPr>
          <a:xfrm>
            <a:off x="0" y="728663"/>
            <a:ext cx="3124200" cy="6129337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11366501" y="6368971"/>
            <a:ext cx="431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262626"/>
                </a:solidFill>
                <a:latin typeface="Lora"/>
                <a:ea typeface="Lora"/>
                <a:cs typeface="Lora"/>
                <a:sym typeface="Lora"/>
              </a:rPr>
              <a:t>‹#›</a:t>
            </a:fld>
            <a:endParaRPr sz="1000" b="0" i="0" u="none" strike="noStrike" cap="none">
              <a:solidFill>
                <a:srgbClr val="26262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orient="horz" pos="386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68" name="Google Shape;268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7"/>
          <p:cNvSpPr txBox="1"/>
          <p:nvPr/>
        </p:nvSpPr>
        <p:spPr>
          <a:xfrm>
            <a:off x="11366501" y="6368971"/>
            <a:ext cx="43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262626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1100" b="0" i="0" u="none" strike="noStrike" cap="none">
              <a:solidFill>
                <a:srgbClr val="26262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7"/>
          <p:cNvSpPr/>
          <p:nvPr/>
        </p:nvSpPr>
        <p:spPr>
          <a:xfrm>
            <a:off x="10363200" y="1"/>
            <a:ext cx="1828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07"/>
          <p:cNvSpPr/>
          <p:nvPr/>
        </p:nvSpPr>
        <p:spPr>
          <a:xfrm>
            <a:off x="5981700" y="1697725"/>
            <a:ext cx="5384700" cy="3322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25500" dist="1905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26262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38" name="Google Shape;438;p107"/>
          <p:cNvSpPr txBox="1"/>
          <p:nvPr/>
        </p:nvSpPr>
        <p:spPr>
          <a:xfrm>
            <a:off x="428624" y="2261000"/>
            <a:ext cx="48114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5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Stakeholder</a:t>
            </a:r>
            <a:endParaRPr sz="55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5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Engagement</a:t>
            </a:r>
            <a:endParaRPr sz="55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5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Canvas</a:t>
            </a:r>
            <a:endParaRPr sz="55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9" name="Google Shape;439;p107"/>
          <p:cNvSpPr txBox="1"/>
          <p:nvPr/>
        </p:nvSpPr>
        <p:spPr>
          <a:xfrm>
            <a:off x="11366501" y="6368971"/>
            <a:ext cx="43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1</a:t>
            </a:fld>
            <a:endParaRPr sz="11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pSp>
        <p:nvGrpSpPr>
          <p:cNvPr id="440" name="Google Shape;440;p107"/>
          <p:cNvGrpSpPr/>
          <p:nvPr/>
        </p:nvGrpSpPr>
        <p:grpSpPr>
          <a:xfrm>
            <a:off x="6250775" y="2074400"/>
            <a:ext cx="4948025" cy="2341218"/>
            <a:chOff x="6856145" y="1453203"/>
            <a:chExt cx="6597367" cy="565812"/>
          </a:xfrm>
        </p:grpSpPr>
        <p:sp>
          <p:nvSpPr>
            <p:cNvPr id="441" name="Google Shape;441;p107"/>
            <p:cNvSpPr txBox="1"/>
            <p:nvPr/>
          </p:nvSpPr>
          <p:spPr>
            <a:xfrm>
              <a:off x="7486811" y="1453203"/>
              <a:ext cx="5966700" cy="5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A </a:t>
              </a:r>
              <a:r>
                <a:rPr lang="en-US" sz="1800">
                  <a:solidFill>
                    <a:srgbClr val="262626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framework and ten step process for designing a stakeholder engagement approach. Board guidance to consider strategic and cultural factors in preparation for detailed action planning and implementation.</a:t>
              </a:r>
              <a:endParaRPr sz="1800" b="0" i="0" u="none" strike="noStrike" cap="none">
                <a:solidFill>
                  <a:srgbClr val="262626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</p:txBody>
        </p:sp>
        <p:sp>
          <p:nvSpPr>
            <p:cNvPr id="442" name="Google Shape;442;p107"/>
            <p:cNvSpPr/>
            <p:nvPr/>
          </p:nvSpPr>
          <p:spPr>
            <a:xfrm>
              <a:off x="6856145" y="1453215"/>
              <a:ext cx="448800" cy="565800"/>
            </a:xfrm>
            <a:prstGeom prst="rect">
              <a:avLst/>
            </a:prstGeom>
            <a:solidFill>
              <a:srgbClr val="2ACCE8"/>
            </a:solidFill>
            <a:ln>
              <a:noFill/>
            </a:ln>
          </p:spPr>
          <p:txBody>
            <a:bodyPr spcFirstLastPara="1" wrap="square" lIns="68575" tIns="81000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</p:txBody>
        </p:sp>
      </p:grpSp>
      <p:pic>
        <p:nvPicPr>
          <p:cNvPr id="443" name="Google Shape;443;p107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400" y="5120640"/>
            <a:ext cx="3784000" cy="14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5725"/>
            <a:ext cx="12192000" cy="54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10"/>
          <p:cNvSpPr txBox="1">
            <a:spLocks noGrp="1"/>
          </p:cNvSpPr>
          <p:nvPr>
            <p:ph type="title"/>
          </p:nvPr>
        </p:nvSpPr>
        <p:spPr>
          <a:xfrm>
            <a:off x="164460" y="116393"/>
            <a:ext cx="5442556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400" b="1" dirty="0"/>
              <a:t>Stakeholder engagement design canvas</a:t>
            </a:r>
            <a:endParaRPr b="1" dirty="0"/>
          </a:p>
        </p:txBody>
      </p:sp>
      <p:sp>
        <p:nvSpPr>
          <p:cNvPr id="484" name="Google Shape;484;p110"/>
          <p:cNvSpPr txBox="1"/>
          <p:nvPr/>
        </p:nvSpPr>
        <p:spPr>
          <a:xfrm>
            <a:off x="2787354" y="4660046"/>
            <a:ext cx="1369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Backstory</a:t>
            </a:r>
            <a:endParaRPr sz="1500"/>
          </a:p>
        </p:txBody>
      </p:sp>
      <p:sp>
        <p:nvSpPr>
          <p:cNvPr id="485" name="Google Shape;485;p110"/>
          <p:cNvSpPr txBox="1"/>
          <p:nvPr/>
        </p:nvSpPr>
        <p:spPr>
          <a:xfrm>
            <a:off x="4608827" y="4647478"/>
            <a:ext cx="2066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Current Situation</a:t>
            </a:r>
            <a:endParaRPr sz="1500"/>
          </a:p>
        </p:txBody>
      </p:sp>
      <p:sp>
        <p:nvSpPr>
          <p:cNvPr id="486" name="Google Shape;486;p110"/>
          <p:cNvSpPr txBox="1"/>
          <p:nvPr/>
        </p:nvSpPr>
        <p:spPr>
          <a:xfrm>
            <a:off x="9721517" y="4630751"/>
            <a:ext cx="1957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Purpose(s) &amp; goals for engaging</a:t>
            </a:r>
            <a:endParaRPr sz="1500"/>
          </a:p>
        </p:txBody>
      </p:sp>
      <p:sp>
        <p:nvSpPr>
          <p:cNvPr id="487" name="Google Shape;487;p110"/>
          <p:cNvSpPr txBox="1"/>
          <p:nvPr/>
        </p:nvSpPr>
        <p:spPr>
          <a:xfrm>
            <a:off x="2375118" y="2891550"/>
            <a:ext cx="170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Engagement risks &amp; issues </a:t>
            </a:r>
            <a:endParaRPr sz="1500"/>
          </a:p>
        </p:txBody>
      </p:sp>
      <p:sp>
        <p:nvSpPr>
          <p:cNvPr id="488" name="Google Shape;488;p110"/>
          <p:cNvSpPr txBox="1"/>
          <p:nvPr/>
        </p:nvSpPr>
        <p:spPr>
          <a:xfrm>
            <a:off x="4862654" y="4096475"/>
            <a:ext cx="185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Engagement Plan</a:t>
            </a:r>
            <a:endParaRPr sz="1500"/>
          </a:p>
        </p:txBody>
      </p:sp>
      <p:sp>
        <p:nvSpPr>
          <p:cNvPr id="489" name="Google Shape;489;p110"/>
          <p:cNvSpPr txBox="1"/>
          <p:nvPr/>
        </p:nvSpPr>
        <p:spPr>
          <a:xfrm>
            <a:off x="4808096" y="592354"/>
            <a:ext cx="234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Goals, success indicators and measures</a:t>
            </a:r>
            <a:endParaRPr sz="1500"/>
          </a:p>
        </p:txBody>
      </p:sp>
      <p:sp>
        <p:nvSpPr>
          <p:cNvPr id="490" name="Google Shape;490;p110"/>
          <p:cNvSpPr txBox="1"/>
          <p:nvPr/>
        </p:nvSpPr>
        <p:spPr>
          <a:xfrm>
            <a:off x="571299" y="4664131"/>
            <a:ext cx="2066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Priority objectives &amp; values</a:t>
            </a:r>
            <a:endParaRPr sz="1500" dirty="0"/>
          </a:p>
        </p:txBody>
      </p:sp>
      <p:sp>
        <p:nvSpPr>
          <p:cNvPr id="491" name="Google Shape;491;p110"/>
          <p:cNvSpPr txBox="1"/>
          <p:nvPr/>
        </p:nvSpPr>
        <p:spPr>
          <a:xfrm>
            <a:off x="7088458" y="2893667"/>
            <a:ext cx="2457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Emerging context</a:t>
            </a:r>
            <a:endParaRPr sz="1500"/>
          </a:p>
        </p:txBody>
      </p:sp>
      <p:sp>
        <p:nvSpPr>
          <p:cNvPr id="492" name="Google Shape;492;p110"/>
          <p:cNvSpPr txBox="1"/>
          <p:nvPr/>
        </p:nvSpPr>
        <p:spPr>
          <a:xfrm>
            <a:off x="2885738" y="6501595"/>
            <a:ext cx="2066100" cy="2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10"/>
          <p:cNvSpPr txBox="1"/>
          <p:nvPr/>
        </p:nvSpPr>
        <p:spPr>
          <a:xfrm>
            <a:off x="7621365" y="6549901"/>
            <a:ext cx="2066100" cy="2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10"/>
          <p:cNvSpPr txBox="1"/>
          <p:nvPr/>
        </p:nvSpPr>
        <p:spPr>
          <a:xfrm>
            <a:off x="6598647" y="4644775"/>
            <a:ext cx="1462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Project focus</a:t>
            </a:r>
            <a:endParaRPr sz="1500"/>
          </a:p>
        </p:txBody>
      </p:sp>
      <p:sp>
        <p:nvSpPr>
          <p:cNvPr id="495" name="Google Shape;495;p110"/>
          <p:cNvSpPr txBox="1"/>
          <p:nvPr/>
        </p:nvSpPr>
        <p:spPr>
          <a:xfrm>
            <a:off x="512900" y="5278261"/>
            <a:ext cx="1972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</p:txBody>
      </p:sp>
      <p:sp>
        <p:nvSpPr>
          <p:cNvPr id="496" name="Google Shape;496;p110"/>
          <p:cNvSpPr txBox="1"/>
          <p:nvPr/>
        </p:nvSpPr>
        <p:spPr>
          <a:xfrm>
            <a:off x="2885751" y="5394800"/>
            <a:ext cx="1556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10"/>
          <p:cNvSpPr txBox="1"/>
          <p:nvPr/>
        </p:nvSpPr>
        <p:spPr>
          <a:xfrm>
            <a:off x="4633635" y="5394801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0"/>
          <p:cNvSpPr txBox="1"/>
          <p:nvPr/>
        </p:nvSpPr>
        <p:spPr>
          <a:xfrm>
            <a:off x="9747446" y="5226989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10"/>
          <p:cNvSpPr txBox="1"/>
          <p:nvPr/>
        </p:nvSpPr>
        <p:spPr>
          <a:xfrm>
            <a:off x="7756661" y="5232928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10"/>
          <p:cNvSpPr txBox="1"/>
          <p:nvPr/>
        </p:nvSpPr>
        <p:spPr>
          <a:xfrm>
            <a:off x="2485693" y="3322350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10"/>
          <p:cNvSpPr txBox="1"/>
          <p:nvPr/>
        </p:nvSpPr>
        <p:spPr>
          <a:xfrm>
            <a:off x="7330697" y="3211654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10"/>
          <p:cNvSpPr txBox="1"/>
          <p:nvPr/>
        </p:nvSpPr>
        <p:spPr>
          <a:xfrm>
            <a:off x="2814247" y="795725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10"/>
          <p:cNvSpPr txBox="1"/>
          <p:nvPr/>
        </p:nvSpPr>
        <p:spPr>
          <a:xfrm>
            <a:off x="4951352" y="1023140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10"/>
          <p:cNvSpPr txBox="1"/>
          <p:nvPr/>
        </p:nvSpPr>
        <p:spPr>
          <a:xfrm>
            <a:off x="7088447" y="793934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10"/>
          <p:cNvSpPr txBox="1"/>
          <p:nvPr/>
        </p:nvSpPr>
        <p:spPr>
          <a:xfrm>
            <a:off x="4721074" y="3322346"/>
            <a:ext cx="197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10"/>
          <p:cNvSpPr txBox="1"/>
          <p:nvPr/>
        </p:nvSpPr>
        <p:spPr>
          <a:xfrm>
            <a:off x="8224913" y="4636072"/>
            <a:ext cx="1462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Stakeholders</a:t>
            </a:r>
            <a:endParaRPr sz="1500"/>
          </a:p>
        </p:txBody>
      </p:sp>
      <p:sp>
        <p:nvSpPr>
          <p:cNvPr id="509" name="Google Shape;509;p110"/>
          <p:cNvSpPr/>
          <p:nvPr/>
        </p:nvSpPr>
        <p:spPr>
          <a:xfrm>
            <a:off x="11227775" y="5763875"/>
            <a:ext cx="835800" cy="505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521;p111" descr="Logo, company name&#10;&#10;Description automatically generated">
            <a:extLst>
              <a:ext uri="{FF2B5EF4-FFF2-40B4-BE49-F238E27FC236}">
                <a16:creationId xmlns:a16="http://schemas.microsoft.com/office/drawing/2014/main" id="{5D6B653E-AD1D-AC13-DC75-1B577EE348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1103" y="224419"/>
            <a:ext cx="2307309" cy="81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44FF"/>
      </a:accent1>
      <a:accent2>
        <a:srgbClr val="0A535C"/>
      </a:accent2>
      <a:accent3>
        <a:srgbClr val="37AF87"/>
      </a:accent3>
      <a:accent4>
        <a:srgbClr val="021B9A"/>
      </a:accent4>
      <a:accent5>
        <a:srgbClr val="099DDD"/>
      </a:accent5>
      <a:accent6>
        <a:srgbClr val="F7A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79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2ACCE8"/>
      </a:accent1>
      <a:accent2>
        <a:srgbClr val="44DC8E"/>
      </a:accent2>
      <a:accent3>
        <a:srgbClr val="FDD93C"/>
      </a:accent3>
      <a:accent4>
        <a:srgbClr val="021B9A"/>
      </a:accent4>
      <a:accent5>
        <a:srgbClr val="099DDD"/>
      </a:accent5>
      <a:accent6>
        <a:srgbClr val="F7A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</Words>
  <Application>Microsoft Office PowerPoint</Application>
  <PresentationFormat>Widescreen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Inter</vt:lpstr>
      <vt:lpstr>Arial</vt:lpstr>
      <vt:lpstr>Lora</vt:lpstr>
      <vt:lpstr>Calibri</vt:lpstr>
      <vt:lpstr>Inter Light</vt:lpstr>
      <vt:lpstr>Office Theme</vt:lpstr>
      <vt:lpstr>Office Theme</vt:lpstr>
      <vt:lpstr>Office Theme</vt:lpstr>
      <vt:lpstr>PowerPoint Presentation</vt:lpstr>
      <vt:lpstr>Stakeholder engagement design canvas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Mene</cp:lastModifiedBy>
  <cp:revision>3</cp:revision>
  <dcterms:modified xsi:type="dcterms:W3CDTF">2022-11-07T03:55:47Z</dcterms:modified>
</cp:coreProperties>
</file>